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8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44"/>
  </p:notesMasterIdLst>
  <p:handoutMasterIdLst>
    <p:handoutMasterId r:id="rId45"/>
  </p:handoutMasterIdLst>
  <p:sldIdLst>
    <p:sldId id="256" r:id="rId14"/>
    <p:sldId id="605" r:id="rId15"/>
    <p:sldId id="606" r:id="rId16"/>
    <p:sldId id="607" r:id="rId17"/>
    <p:sldId id="608" r:id="rId18"/>
    <p:sldId id="609" r:id="rId19"/>
    <p:sldId id="610" r:id="rId20"/>
    <p:sldId id="612" r:id="rId21"/>
    <p:sldId id="623" r:id="rId22"/>
    <p:sldId id="613" r:id="rId23"/>
    <p:sldId id="614" r:id="rId24"/>
    <p:sldId id="615" r:id="rId25"/>
    <p:sldId id="616" r:id="rId26"/>
    <p:sldId id="617" r:id="rId27"/>
    <p:sldId id="618" r:id="rId28"/>
    <p:sldId id="619" r:id="rId29"/>
    <p:sldId id="620" r:id="rId30"/>
    <p:sldId id="621" r:id="rId31"/>
    <p:sldId id="622" r:id="rId32"/>
    <p:sldId id="624" r:id="rId33"/>
    <p:sldId id="625" r:id="rId34"/>
    <p:sldId id="626" r:id="rId35"/>
    <p:sldId id="627" r:id="rId36"/>
    <p:sldId id="628" r:id="rId37"/>
    <p:sldId id="629" r:id="rId38"/>
    <p:sldId id="630" r:id="rId39"/>
    <p:sldId id="631" r:id="rId40"/>
    <p:sldId id="632" r:id="rId41"/>
    <p:sldId id="633" r:id="rId42"/>
    <p:sldId id="281" r:id="rId43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2" charset="0"/>
      <p:regular r:id="rId54"/>
      <p:italic r:id="rId55"/>
    </p:embeddedFont>
    <p:embeddedFont>
      <p:font typeface="黑体" panose="02010609060101010101" charset="-122"/>
      <p:regular r:id="rId56"/>
    </p:embeddedFont>
  </p:embeddedFontLst>
  <p:custDataLst>
    <p:tags r:id="rId5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啦啦蟹" initials="啦啦蟹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18B4A"/>
    <a:srgbClr val="466EAD"/>
    <a:srgbClr val="89ACC5"/>
    <a:srgbClr val="298394"/>
    <a:srgbClr val="EC6A88"/>
    <a:srgbClr val="513087"/>
    <a:srgbClr val="5B9BD5"/>
    <a:srgbClr val="EB6582"/>
    <a:srgbClr val="918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06" y="178"/>
      </p:cViewPr>
      <p:guideLst>
        <p:guide orient="horz" pos="23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8" Type="http://schemas.openxmlformats.org/officeDocument/2006/relationships/tags" Target="tags/tag85.xml"/><Relationship Id="rId57" Type="http://schemas.openxmlformats.org/officeDocument/2006/relationships/customXml" Target="../customXml/item1.xml"/><Relationship Id="rId56" Type="http://schemas.openxmlformats.org/officeDocument/2006/relationships/font" Target="fonts/font7.fntdata"/><Relationship Id="rId55" Type="http://schemas.openxmlformats.org/officeDocument/2006/relationships/font" Target="fonts/font6.fntdata"/><Relationship Id="rId54" Type="http://schemas.openxmlformats.org/officeDocument/2006/relationships/font" Target="fonts/font5.fntdata"/><Relationship Id="rId53" Type="http://schemas.openxmlformats.org/officeDocument/2006/relationships/font" Target="fonts/font4.fntdata"/><Relationship Id="rId52" Type="http://schemas.openxmlformats.org/officeDocument/2006/relationships/font" Target="fonts/font3.fntdata"/><Relationship Id="rId51" Type="http://schemas.openxmlformats.org/officeDocument/2006/relationships/font" Target="fonts/font2.fntdata"/><Relationship Id="rId50" Type="http://schemas.openxmlformats.org/officeDocument/2006/relationships/font" Target="fonts/font1.fntdata"/><Relationship Id="rId5" Type="http://schemas.openxmlformats.org/officeDocument/2006/relationships/slideMaster" Target="slideMasters/slideMaster4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30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C1D9350D-09CD-4A6A-B10A-8F3E58821A15}" type="datetimeFigureOut">
              <a:rPr lang="zh-CN" altLang="en-US"/>
            </a:fld>
            <a:endParaRPr lang="zh-CN" altLang="en-US"/>
          </a:p>
        </p:txBody>
      </p:sp>
      <p:sp>
        <p:nvSpPr>
          <p:cNvPr id="1331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82C6BC69-3219-48CA-B88C-D3C36BC6C4F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0F39E-B8D8-4D82-9086-74718E61EB3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41E4A-2705-48FC-8D62-493ABD8BD7E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F57C-1D8D-44A2-A59E-60220D140D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ABA8D-477C-4220-9E51-F320F94E8A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41700-704B-4F80-AEA9-EABDE371D4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BFC13-514E-4B78-B0DE-47FFE777DC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E3BD7-0BA6-4EC5-ABDE-818C821D443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5C781-0E74-4009-A14F-1A8F2759CE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71A71-D041-4AFB-B4A6-00BD2133364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C0326-CCB4-4E62-BAA5-0D7C14F83A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1C9CB-3421-4CE7-BFDE-20C6B6115D1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0ECC0-285A-4647-84CB-A2F9EA7843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F9C8F-57E3-4395-8B38-33496FAAAFF8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330CE-8204-49C8-8CE2-4107559CE2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89D7C-5C46-44C2-ABA7-A8D589C1AA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9153F-D891-46DA-8E8B-5B7649405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C9807-A30F-4CD5-96EC-A2651ED54E30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00402-1067-4E06-B53B-D54EC84DFD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51053-8B11-4E29-932F-0E8C2360976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78D4A-150C-4171-98F0-911A75EB52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FCE35-F95C-4B55-90F6-F59B0CBF21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52C69-C56D-4AEE-9A38-49042E37BB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6ABF0-F058-4831-81E9-32107FE2394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35BD9-2B20-46DC-A134-16CD0B83C5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9E1CC-8515-43F1-8F3B-6E3D4E3FC6D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C2065-D72E-4CA7-A156-4EE10BB073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CF6AF-B5F7-4527-A101-99543D0B8F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89E36-BC4B-4F9B-BEBF-2A51AA13AB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0B134-DA33-4B3A-A393-26E9017D60A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A7199-989A-451D-B74F-BA37D3698B5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99482-A369-4B03-81CF-7FD4C987CEC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F5253-B1CF-4C32-906B-64360B8EF7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CAF8F-804F-41E1-864C-C7E01ED6F4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11ADD-D81F-4284-9637-AD9A34D777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29184-520D-4394-8E92-7D1FD918BA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201F2-281A-4B31-AE67-7A6A00455E4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CAE39-6AC8-43BE-9A1A-6983861403C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D273B-4C0C-4F56-AE1E-0883101E68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FE591-5EA9-4CDA-8A93-96BD547AEA2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45197-9CDC-4A6B-985E-D68E2B6F7A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C6309-4EBF-4490-8FBF-48EF0245EBA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13BF7-0444-4B4C-8BF2-1D24AA2BA6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CAF39-A39B-4A60-85A5-A2097B550EF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FD2D8-F51B-45A6-B845-9C40CF6C91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83701-3EB7-4CCD-9C25-74A4DDE2579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D5827-3DB1-4181-9AFC-DD176A75478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50703-F361-414B-8D8F-9D3F4AC8A9B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7C683-DDA2-4B61-9E5C-756C43A894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9D248-E529-4FCF-90AB-79FF22A6C2A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8F6DE-641B-423D-867F-4EEC3E9257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3A73C-6EEA-4951-92FC-C5F6023704D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8C07A-AAD8-4F23-AE5B-7334C61869F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35BDC-7D83-48D7-800A-D8029C5482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EC731-55C3-405B-B641-1CFDA1B32D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C5AA0-CFB7-42FB-956B-A2525AEB1B5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05C41-316B-4123-A4AD-3F41A0971F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B150-9B01-45A8-968B-6F975A7B716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2DA7F-44AA-42DB-84A0-0085AE5CC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AD4A4-4A7B-4259-B2AA-A6D85FDA3F0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D86CF-E676-4420-91B9-8C04BA01A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82EE2-5646-4BB4-9CF1-46FE2C36913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95CCD-CF72-48EB-9091-B01B4F6137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87003-EE84-4609-B36B-93AA7322C63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718F7-F66A-44D9-8CA9-12B41F72886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A3A7B-1F52-4EE6-8381-CBC51C556F5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008DE-7CBD-4971-9B14-461426165A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D2B37-29ED-4DC9-B0F8-5201A52F37C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1618D-812E-440C-8F82-3C980011CB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ED294-5D64-4EC9-890F-2EE2571848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0F59E-B398-4A36-B85B-1B452AD54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81F50-2738-4DAF-9B0F-13D1B631E69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25697-6AA8-4495-9A1C-E91D647AD5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02717-81DC-4646-934C-7AC968E8E1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A0DDD-361B-4E22-A798-B46909A268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892A5-BCD5-4C63-9B48-159208F4AA6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64809-EB2C-40DA-9BAD-CE61C68990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BD35E-D54F-4EFB-88EF-B995A76C553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65802-4D93-47CE-BD27-8FD1BCE995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B477A-5D12-4920-9C06-C7A2EBE5539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94314-2569-4773-8684-A225496094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D5979-58C3-477B-9D99-D2145A67569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2EBD6-398C-49D6-A8FD-0A2CDED69A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8BBE4-31AD-4993-9BA7-48209946FC3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F1CF4-FCEA-41C3-BD01-059F35DFB9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22458-E626-47A3-A2A6-218502AAD62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C8CD1-0157-4693-922E-E6C0D5ED15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8D8B2-6D86-4685-ABF5-95ADCC6A18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2798A-DFFC-46E8-ACC0-D4B5E95BCC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91AB40-BDDD-4801-8001-9BBD406FD70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1E802-623C-4A72-B100-FB900E9DB1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E96CC-398A-4253-87FA-CE473193BE0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121C4-DF3C-4FC3-85D2-9DB2F35EE2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8814D-6B3D-412D-A6DA-5FFC76C6F5B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74BE0-9AC8-4F30-B5D7-8BAD5C7C12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4F023-3D65-41A7-8670-A08C4D8438A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EFE47-1D91-4583-BB03-86D44D83A6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7BF7F-9287-449B-8345-CF6B4602B2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AAFD9-4FD6-4B9A-914D-D6DBAD6E4B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09B9A-19F1-4584-8618-E4212F4A10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3D19C-6C05-4D63-80E3-C59F0CA8AE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D3AA2-C3C8-4E4E-B8CD-300FDCD3490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CEE92-578F-465B-8143-0A2BF954095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38394-4911-4356-A04C-3C3E94AB343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BC74C-244E-4834-9262-73ED9A5894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92A68-8BAD-4C7C-9F6D-FEA447585BC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08434-1721-48C4-87C8-6174C44514E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4C0DE-DB22-4434-8CAC-08418CD4244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F4C03-43D7-4E8A-8B68-86B8257F0A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50DB0-678A-4D6B-A1C8-C0BAAE4CC55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E35D8-6A42-41B5-B37A-9D411DCEBF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EF865-DA41-48D4-A90F-72AFF8E40E8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488D9-FB5F-461C-8E58-9E42EDBD89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1A6893-C5DF-4123-9F51-5D0BC06ED13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F745E-192B-4CF1-9C77-1CFF43E727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A9755-1036-4CDB-9664-A8089A6BF05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B6E45-6291-4094-8E5D-B2AEE3F95A6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F5774-139D-4016-A862-73BE0E80A35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D721E-5B49-487F-AC95-EF62235563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4380A-0A86-405B-BDCE-1EC2F4ADDD8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A558D-D7DB-4D13-8DF3-7A423E6D3D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6C4B7-1639-4143-B6BE-5C2347B2D56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A2C24-1945-4940-AD67-70C47652ED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34C9D-DBB6-48B4-BB5D-74ED09CBFB2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7F1DB-7F4F-4A22-802E-9C4EE41911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0B546-9C8B-4EB2-9A16-AF5A5B6FA7F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CD585-7DE5-4F66-8F46-154EE4440E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E4692-0A54-40A2-B91A-E4EC25E2FDE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B1DD5-2C0B-4274-81D3-219A8E64F79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6F789-ED46-4400-AD7B-001D054B8CF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CF8CA-2CE0-4097-8E02-65ADB09C64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D7771-C947-4AF4-B97E-0B06F9567D0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34DDE-AF49-4BCA-8F1B-D8DC0BE948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46F0E-F4DC-4ED4-AC35-9D73B95773B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1D97A-BBD9-4CF8-90C8-BF32C12A79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4D642-C81A-4C66-BD41-CD7D099D1C0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38C31-C534-4F7C-916F-83F5FD805E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063E0-D87F-4A0F-9294-17650EA2910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DFABB-5000-4386-9EE5-556C3ADE44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C7808-2C0E-47ED-BDAF-0BE5F21C2BF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81D56-1C46-4FCD-AEAC-8A3A0F48CF4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54C18-3230-4148-8C5C-EDE2A1FD365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98541-749F-4014-9A3A-676A97EBB8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9B26A-BA91-4204-8DAA-A59A375AF3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616F9-2D9A-42D3-965E-246A7B7AA6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FC81C-DF57-43B7-9353-A45F4E1BDB3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141EA-6E52-45C8-81BE-399AC23AB28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0C0C1-DF38-4575-B9DC-1B7792F29BB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E3719-DE24-4B9A-BB29-490D007316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9453F-A0AA-4468-A287-4E267618983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76A85-9E1B-4C6B-9F12-66C02DEC8C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95503-5450-4131-B0BE-697497654E9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A13A3-D077-4A12-9D8B-34D657C5384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CFF67-2331-4ECA-9C93-FD2E2EF9F10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78680-4D33-453D-B561-89CA5C368E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A1568-173F-42F1-9E39-4FCA566A7F3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D8B9A-C02E-45F7-B8BF-001CF9A38C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96BD8-8CC1-4DEC-A0CB-8B2E0F2C593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6F089-9D76-4F86-9DA7-CF0871366D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A7FB4-7456-40DB-A1E0-5B198DE0667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43ED0-9833-41C1-984F-DCAD44B1DDF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15BFF-D524-4EC6-8886-4BEEE25355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E6F55-958C-4D0D-9BE6-FF42D8EA19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396A9-E4AA-4856-8D6C-7A1DA38A49D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9D5E3-41A1-4C49-AD35-D9864AF499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780DC-A70B-4886-A489-ACF60353914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EF838-1013-4F8C-A561-34AC49186D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19BE3-C091-48AE-9FD6-B04FFA101D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D5997-DE89-458C-83AB-3FC6F2E353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CE91C-26F8-4B29-AFFC-22E133460AB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D6774-DC64-4AF5-A70A-C561BFC2838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1CB39-AD03-4419-B55E-1E236748410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A25F1-9A33-41F0-8E6F-4DE897153B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66316-7F66-4E77-AEBB-C49A7C8D14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66D31-AAA4-430C-9F25-7BC35ADFB8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59ACD-C579-4A95-A098-656C052B0BD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9CA00-5B95-441D-B852-D1B34350700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A4BAC-2611-4271-AE9B-E19F7B899A5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7B972-C881-4CA6-A9DA-8B84397001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C19E0-B892-485E-B88E-5173F013D95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5BF3A-0B9A-49D7-8230-81C0251EE9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D18E5-5DC6-4DBC-9AEA-15DAC1BDEAD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AB10C-2898-45AA-A747-9E2BA05CF4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288D5-27D8-4FBA-95C4-C8C7AE1AA32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C743F-1237-43E8-AD88-CE6B3AB53E6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F11F2-C57E-4484-81C6-9AB1E54A569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E3A31-517F-403F-B535-1ECA4ECCCB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E62D4-0944-4C02-ADB7-11453A79ED7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9DEA6-039C-4259-BF05-75DD594527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3F2AC-CD9E-4C6A-B9A3-9693F44FBF8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56E58-63E8-4339-A266-E669301897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668A1-76AA-459C-B113-7741F7CCCF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1F5F3-3C04-43D7-A8DB-342F34C2A6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C4318-C982-405F-97BA-F0D661A2E61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A25D5-4155-47F0-A150-49C53C9A41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A6087-6FB5-4669-A67B-A3AA1F7AD6E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C93EF-8D1E-40CC-8A03-D3BF75EFDC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458BD-4159-4C18-9BA0-53D69F4F03F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7E262-D763-4936-8580-D2CD1637F1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6D075-789E-4EA6-BC91-180B8B8980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6AF1A-6057-48AF-AC1F-D08A0C9D68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13E54-E8CD-4377-BDB8-6FC2B755FD3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87BFF-6C0E-44C0-B4AB-CA7C0018A4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6DE10-D597-452B-B71A-8F9A894C1C4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4C752-1C8A-4486-972A-17F6566F589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D384D-1D87-4FD6-A2B4-4A19FBB9947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365D9-3155-4577-A35E-4FABAEBD2C3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B1675-B703-4B6A-B1E6-EAA3003DC3B0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89706-6B9C-43D4-A083-E5AB6A4744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9E926-C5EE-4681-BA54-650AAB2939F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38DD7-3DD7-4FD0-9D62-43F72913F6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6CE4A-3768-45ED-93A1-6BCF96D0793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DACE5-2316-43CF-B573-B49FCADE68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0F0B2-47EA-4877-BF46-22CC4DE418C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EB041-D6C0-4D83-85ED-95619EA8BA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CC813-5FBE-4ABE-9D9F-32EC1D7C5B6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CE88C-3F6F-4C98-9370-6EE7246897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3263F-7814-4405-B7C9-6098511454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0C4C5-D3F4-4DB8-80BA-73608EB1FF5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99E76-E8E6-48E5-A731-3D802C9B5D2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B4D35-1C3B-4B1F-B271-A089FEC44D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CCA83-459F-444B-90FF-AC4D707E94E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5AC10-4740-4C79-9804-5DAB26AF5D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6E79D-9D83-4798-B8D3-5666A1184FC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FB51C-2F04-46BD-95B1-8F59807780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28B1-38C8-4000-9872-3B2343D20DF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929CF-0632-41DB-8E25-FB0711A7D84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188DD-A81F-4387-8C59-BCE36A83FCA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1817C-FA91-4845-8B22-51C97B692C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82F42-1C95-4EA0-A18B-3CBB6E610E7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25946-37F8-4048-A2BB-A21E921399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B08AE-4904-4F24-876A-6D380AA9D80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FC044-0E31-4A12-A78D-FE84B24E2E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64B16-3D20-4680-B325-4D741E32776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A26C8-E157-4D16-877E-C95C57418D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0BB3F-DC33-4E74-8C3E-B522B796E0E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FF5C7-2EC7-4D6E-AC1B-147F794EC1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843B1-DAA4-4FEC-B70B-861B92DD169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40F03-FD58-4066-912D-47560CDEA5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1E726-71C8-4E51-8399-3D5C6D6B8C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AAD90-42A3-4789-B098-2C79AE70E6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32BD6-CDBB-4949-AFFE-66DBA97E110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43D99-C6F7-41C4-AED8-B9E1D9D251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4B057-1679-478D-81F4-9A876139240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13416-6EC2-4126-BF90-39662C544AA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30137-0F11-4159-A3DC-7E991EE87EE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519EE-013C-4946-9A3A-3DAD3714CB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1E48A-CA51-4F63-A27D-D6E3AD3B2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7936F-6DCC-4D2A-97F5-9CBC56D089E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C0085-C4E8-4A1A-BB59-D9FDC0F55C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D7314-BEF7-45B8-8EE9-3215881DE4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AB727-4DF6-451A-B82C-8784BCCBF6E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F9EBC-D3B4-4E32-B16C-875C58BA1F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D31DD-E16A-4638-8162-0AACEF60092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984A4-5CC5-4D37-BD01-DADA301DF1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3ED24-5886-43E4-AA28-904697D0D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AE70F-0810-48DC-931C-693585659A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7686D-2B38-428B-9EF4-7262FE4B076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05170-9BBD-4BE8-96EF-4DCA114D95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24F6C-B16A-40EF-893F-6DF1615E116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4BBBB-9A6F-42CD-9308-A68B126AEA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3FA05-0D9E-48E2-833B-87ED9F1132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E8F35-ABD3-4739-95CC-CB1290E17D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23CEB-93BE-456B-94CF-38DF683FAD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CB5A8-CA63-4C90-B987-7DFA64C7C1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A659F27-A95E-44F4-B619-8EE7FEA50DD1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9A67A99-1C24-4E4A-B4EA-9E264857482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ED2C0DB-963D-4EB7-B5DF-D9DE3DFDA748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73EAFD9B-5DB7-49F9-B971-0D8F6A449C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3CCBBFE-93A8-4D0F-A846-F9CD15A736A9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31466D73-9687-41B4-8B03-7FCB89D42DC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F831B07-2E32-4A52-8397-31C84F366C76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BF233112-5134-4D45-A719-27A791461CA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4B222141-53E9-4B58-9AF0-06C2D6124127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0BA2D147-5985-4D9B-8DDA-6CF6D93FD0F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958351F-DF5F-4382-8C2A-3AACBC40DE8E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214677EA-803D-4DFE-A525-5C98D9E9F0D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1580C9A3-FD02-4013-B739-AA748A198D08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39418DDF-B2B9-4860-A8D9-F639BD088D8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981CEC-484A-4172-BD6E-98134ABEA0C5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53435313-5925-436B-81EC-D736FDE516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140559D-87FF-4E4A-9598-4D4F3359E763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DB73F3FB-9E95-4A54-819E-0766267C06E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7251504-23AB-4F2B-81AA-C6D786F8D94E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340B9E00-8032-475E-B7D8-B60B8D1D8AE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710BC29-4AD3-4A0A-9AA8-E03F6A4405D8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86D77B25-49E1-44BA-8DC6-1967F87558C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F5E780D-F321-4D1D-8EE0-80B96B383CA7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 smtClean="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pPr>
              <a:defRPr/>
            </a:pPr>
            <a:fld id="{A86D4675-3F75-4BE7-87C8-3788A4DAEE6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anose="02010609000101010101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tags" Target="../tags/tag30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tags" Target="../tags/tag3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tags" Target="../tags/tag33.xml"/><Relationship Id="rId3" Type="http://schemas.openxmlformats.org/officeDocument/2006/relationships/image" Target="../media/image13.png"/><Relationship Id="rId2" Type="http://schemas.openxmlformats.org/officeDocument/2006/relationships/tags" Target="../tags/tag3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image" Target="../media/image17.png"/><Relationship Id="rId6" Type="http://schemas.openxmlformats.org/officeDocument/2006/relationships/tags" Target="../tags/tag36.xml"/><Relationship Id="rId5" Type="http://schemas.openxmlformats.org/officeDocument/2006/relationships/image" Target="../media/image16.png"/><Relationship Id="rId4" Type="http://schemas.openxmlformats.org/officeDocument/2006/relationships/tags" Target="../tags/tag35.xml"/><Relationship Id="rId3" Type="http://schemas.openxmlformats.org/officeDocument/2006/relationships/image" Target="../media/image15.png"/><Relationship Id="rId2" Type="http://schemas.openxmlformats.org/officeDocument/2006/relationships/tags" Target="../tags/tag3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9.xml"/><Relationship Id="rId10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.xml"/><Relationship Id="rId5" Type="http://schemas.openxmlformats.org/officeDocument/2006/relationships/image" Target="../media/image21.png"/><Relationship Id="rId4" Type="http://schemas.openxmlformats.org/officeDocument/2006/relationships/tags" Target="../tags/tag43.xml"/><Relationship Id="rId3" Type="http://schemas.openxmlformats.org/officeDocument/2006/relationships/image" Target="../media/image20.png"/><Relationship Id="rId2" Type="http://schemas.openxmlformats.org/officeDocument/2006/relationships/tags" Target="../tags/tag42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tags" Target="../tags/tag47.xml"/><Relationship Id="rId4" Type="http://schemas.openxmlformats.org/officeDocument/2006/relationships/image" Target="../media/image22.pn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9.xml"/><Relationship Id="rId3" Type="http://schemas.openxmlformats.org/officeDocument/2006/relationships/image" Target="../media/image24.png"/><Relationship Id="rId2" Type="http://schemas.openxmlformats.org/officeDocument/2006/relationships/tags" Target="../tags/tag48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image" Target="../media/image27.png"/><Relationship Id="rId7" Type="http://schemas.openxmlformats.org/officeDocument/2006/relationships/tags" Target="../tags/tag53.xml"/><Relationship Id="rId6" Type="http://schemas.openxmlformats.org/officeDocument/2006/relationships/image" Target="../media/image26.png"/><Relationship Id="rId5" Type="http://schemas.openxmlformats.org/officeDocument/2006/relationships/tags" Target="../tags/tag52.xml"/><Relationship Id="rId4" Type="http://schemas.openxmlformats.org/officeDocument/2006/relationships/image" Target="../media/image25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8.png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1.png"/><Relationship Id="rId7" Type="http://schemas.openxmlformats.org/officeDocument/2006/relationships/tags" Target="../tags/tag61.xml"/><Relationship Id="rId6" Type="http://schemas.openxmlformats.org/officeDocument/2006/relationships/image" Target="../media/image30.png"/><Relationship Id="rId5" Type="http://schemas.openxmlformats.org/officeDocument/2006/relationships/tags" Target="../tags/tag60.xml"/><Relationship Id="rId4" Type="http://schemas.openxmlformats.org/officeDocument/2006/relationships/image" Target="../media/image29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../media/image34.png"/><Relationship Id="rId6" Type="http://schemas.openxmlformats.org/officeDocument/2006/relationships/tags" Target="../tags/tag64.xml"/><Relationship Id="rId5" Type="http://schemas.openxmlformats.org/officeDocument/2006/relationships/image" Target="../media/image33.png"/><Relationship Id="rId4" Type="http://schemas.openxmlformats.org/officeDocument/2006/relationships/tags" Target="../tags/tag63.xml"/><Relationship Id="rId3" Type="http://schemas.openxmlformats.org/officeDocument/2006/relationships/image" Target="../media/image32.png"/><Relationship Id="rId2" Type="http://schemas.openxmlformats.org/officeDocument/2006/relationships/tags" Target="../tags/tag6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image" Target="../media/image37.png"/><Relationship Id="rId4" Type="http://schemas.openxmlformats.org/officeDocument/2006/relationships/tags" Target="../tags/tag71.xml"/><Relationship Id="rId3" Type="http://schemas.openxmlformats.org/officeDocument/2006/relationships/image" Target="../media/image36.png"/><Relationship Id="rId2" Type="http://schemas.openxmlformats.org/officeDocument/2006/relationships/tags" Target="../tags/tag70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76.xml"/><Relationship Id="rId10" Type="http://schemas.openxmlformats.org/officeDocument/2006/relationships/image" Target="../media/image38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tags" Target="../tags/tag79.xml"/><Relationship Id="rId4" Type="http://schemas.openxmlformats.org/officeDocument/2006/relationships/image" Target="../media/image39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tags" Target="../tags/tag2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tags" Target="../tags/tag28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tags" Target="../tags/tag29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-25" y="-50408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2034209" y="3848666"/>
            <a:ext cx="788733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6000" b="1" dirty="0" err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/>
                <a:latin typeface="黑体" panose="02010609060101010101" charset="-122"/>
                <a:ea typeface="黑体" panose="02010609060101010101" charset="-122"/>
              </a:rPr>
              <a:t>艾斯医药系统</a:t>
            </a:r>
            <a:endParaRPr lang="zh-CN" sz="6000" b="1" dirty="0" err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32480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03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注册页面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代码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84805" y="5786755"/>
            <a:ext cx="642239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重置注册页面</a:t>
            </a:r>
            <a:r>
              <a:rPr lang="en-US" altLang="zh-CN"/>
              <a:t> (RegistFrame.java) </a:t>
            </a:r>
            <a:r>
              <a:rPr lang="zh-CN" altLang="en-US"/>
              <a:t>，增加手机号和验证码的</a:t>
            </a:r>
            <a:r>
              <a:rPr lang="zh-CN" altLang="en-US"/>
              <a:t>填写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05393" y="1375410"/>
            <a:ext cx="7181215" cy="409130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4314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04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注册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优化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1605" y="3128963"/>
            <a:ext cx="4582795" cy="1252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/>
              <a:t>修改注册按钮的监听事件，只要</a:t>
            </a:r>
            <a:r>
              <a:rPr lang="zh-CN" altLang="en-US"/>
              <a:t>有一个</a:t>
            </a:r>
            <a:endParaRPr lang="zh-CN" altLang="en-US"/>
          </a:p>
          <a:p>
            <a:pPr algn="l">
              <a:lnSpc>
                <a:spcPct val="140000"/>
              </a:lnSpc>
            </a:pPr>
            <a:r>
              <a:rPr lang="zh-CN" altLang="en-US"/>
              <a:t>输入框内容为空，就不允许注册，</a:t>
            </a:r>
            <a:r>
              <a:rPr lang="zh-CN" altLang="en-US"/>
              <a:t>而且</a:t>
            </a:r>
            <a:endParaRPr lang="zh-CN" altLang="en-US"/>
          </a:p>
          <a:p>
            <a:pPr algn="l">
              <a:lnSpc>
                <a:spcPct val="140000"/>
              </a:lnSpc>
            </a:pPr>
            <a:r>
              <a:rPr lang="zh-CN" altLang="en-US"/>
              <a:t>规定注册的时候必须填写手机号和</a:t>
            </a:r>
            <a:r>
              <a:rPr lang="zh-CN" altLang="en-US"/>
              <a:t>验证码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90110" y="1211580"/>
            <a:ext cx="7120890" cy="521017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0231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05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验证码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7335" y="1729423"/>
            <a:ext cx="4582795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/>
              <a:t>增加验证码功能，如果输入的手机号是</a:t>
            </a:r>
            <a:r>
              <a:rPr lang="en-US" altLang="zh-CN"/>
              <a:t>11</a:t>
            </a:r>
            <a:r>
              <a:rPr lang="zh-CN" altLang="en-US"/>
              <a:t>位数，就生成</a:t>
            </a:r>
            <a:r>
              <a:rPr lang="en-US" altLang="zh-CN"/>
              <a:t>6</a:t>
            </a:r>
            <a:r>
              <a:rPr lang="zh-CN" altLang="en-US"/>
              <a:t>位数字的验证码，本来这个打算用腾讯云短信做的，已经申请了服务，但是后面为了先做其他功能，就搁置</a:t>
            </a:r>
            <a:r>
              <a:rPr lang="zh-CN" altLang="en-US"/>
              <a:t>了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08905" y="931545"/>
            <a:ext cx="6560185" cy="542544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1350" y="3947160"/>
            <a:ext cx="3771265" cy="24098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30467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06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注册</a:t>
            </a: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BUG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修复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7360" y="1552258"/>
            <a:ext cx="4582795" cy="2414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/>
              <a:t>在做注册功能的时候，发现原代码只是在客户端将注册信息发送给服务端，但是没有让服务端反馈注册是否成功的信息，也就是说客户端默认注册成功，但是实际注册可能会失败，所以我就让服务端在真正注册成功时发送信息给客户端，保证正常</a:t>
            </a:r>
            <a:r>
              <a:rPr lang="zh-CN" altLang="en-US"/>
              <a:t>注册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33390" y="476885"/>
            <a:ext cx="6530975" cy="107569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92215" y="2537460"/>
            <a:ext cx="4963160" cy="17856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29705" y="5155565"/>
            <a:ext cx="4488180" cy="148209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下箭头 7"/>
          <p:cNvSpPr/>
          <p:nvPr/>
        </p:nvSpPr>
        <p:spPr>
          <a:xfrm flipV="1">
            <a:off x="8677910" y="1804670"/>
            <a:ext cx="384810" cy="44767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下箭头 9"/>
          <p:cNvSpPr/>
          <p:nvPr>
            <p:custDataLst>
              <p:tags r:id="rId8"/>
            </p:custDataLst>
          </p:nvPr>
        </p:nvSpPr>
        <p:spPr>
          <a:xfrm flipV="1">
            <a:off x="8677910" y="4502785"/>
            <a:ext cx="384810" cy="44767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0830" y="4248150"/>
            <a:ext cx="5028565" cy="235204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下箭头 12"/>
          <p:cNvSpPr/>
          <p:nvPr>
            <p:custDataLst>
              <p:tags r:id="rId11"/>
            </p:custDataLst>
          </p:nvPr>
        </p:nvSpPr>
        <p:spPr>
          <a:xfrm rot="16200000">
            <a:off x="5711190" y="5688965"/>
            <a:ext cx="384810" cy="44767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3924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6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7" name="文本框 22"/>
          <p:cNvSpPr txBox="1">
            <a:spLocks noChangeArrowheads="1"/>
          </p:cNvSpPr>
          <p:nvPr/>
        </p:nvSpPr>
        <p:spPr bwMode="auto">
          <a:xfrm>
            <a:off x="6062663" y="2955925"/>
            <a:ext cx="500570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EC6A88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自动登录、记住</a:t>
            </a:r>
            <a:endParaRPr lang="zh-CN" altLang="en-US" sz="5400" b="1" dirty="0">
              <a:solidFill>
                <a:srgbClr val="EC6A88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EC6A88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密码、忘记密码</a:t>
            </a:r>
            <a:endParaRPr lang="zh-CN" altLang="en-US" sz="5400" b="1" dirty="0">
              <a:solidFill>
                <a:srgbClr val="EC6A88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4314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01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记住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密码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81635" y="2545398"/>
            <a:ext cx="4582795" cy="2802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/>
              <a:t>因为实现自动登录之前要先实现记住密码，所以先看实现记住密码的代码，这里主要是使用了Java的java.util.prefs API，Preferences 类在 Java 中提供了一种在持久化存储中存储和检索用户和系统偏好的方式。当我选择了记住密码，下一次打开程序就会帮我自动填写好用户名和</a:t>
            </a:r>
            <a:r>
              <a:rPr lang="zh-CN" altLang="en-US"/>
              <a:t>密码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02885" y="1773555"/>
            <a:ext cx="6398895" cy="403606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36563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02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自动登录效果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图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0055" y="1638300"/>
            <a:ext cx="5308600" cy="342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6680" y="1638300"/>
            <a:ext cx="5318760" cy="346265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875020" y="3244215"/>
            <a:ext cx="441325" cy="5803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821055" y="5440045"/>
            <a:ext cx="1054989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/>
              <a:t>实现记住密码后自动登录就很简单了，只要在打开登录界面的同时调用登录函数即可，因为输入框已经填写数据，登录函数会先获取输入框的数据然后进行</a:t>
            </a:r>
            <a:r>
              <a:rPr lang="zh-CN" altLang="en-US"/>
              <a:t>判断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32480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03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自动登录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代码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773680" y="5610225"/>
            <a:ext cx="664464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/>
              <a:t>自动登录代码主要是记住偏好，在下次打开登录窗口的时候进行检查，判断上一次是否勾选了自动登录，如果是就调用登录函数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4995" y="2327275"/>
            <a:ext cx="4964430" cy="24142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23915" y="1195070"/>
            <a:ext cx="5763260" cy="39624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36563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04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重置密码效果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图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82215" y="1318895"/>
            <a:ext cx="7227570" cy="432308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350135" y="5902325"/>
            <a:ext cx="749173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点击忘记密码，弹出重置密码页面对密码进行</a:t>
            </a:r>
            <a:r>
              <a:rPr lang="zh-CN" altLang="en-US"/>
              <a:t>修改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4314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05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更新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密码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67360" y="1403668"/>
            <a:ext cx="4582795" cy="3189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/>
              <a:t>重置密码和注册页面是一样的，只是填写完成后要实现功能不一样，注册是新增加一个没有过的用户，而重置密码是更新之前存在的某个用户的密码，所以这里主要看如何更新密码，我的做法是先读取文件所有行到一个列表，再创建一个新的列表来保存更新后的行，最后把新列表写会文件，覆盖原来的内容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73980" y="201930"/>
            <a:ext cx="6780530" cy="205105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96610" y="3013710"/>
            <a:ext cx="5474335" cy="93408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27395" y="4648835"/>
            <a:ext cx="5578475" cy="206946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下箭头 7"/>
          <p:cNvSpPr/>
          <p:nvPr>
            <p:custDataLst>
              <p:tags r:id="rId9"/>
            </p:custDataLst>
          </p:nvPr>
        </p:nvSpPr>
        <p:spPr>
          <a:xfrm flipV="1">
            <a:off x="8677910" y="2399030"/>
            <a:ext cx="384810" cy="44767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下箭头 9"/>
          <p:cNvSpPr/>
          <p:nvPr>
            <p:custDataLst>
              <p:tags r:id="rId10"/>
            </p:custDataLst>
          </p:nvPr>
        </p:nvSpPr>
        <p:spPr>
          <a:xfrm flipV="1">
            <a:off x="8677910" y="4055745"/>
            <a:ext cx="384810" cy="44767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下箭头 12"/>
          <p:cNvSpPr/>
          <p:nvPr>
            <p:custDataLst>
              <p:tags r:id="rId11"/>
            </p:custDataLst>
          </p:nvPr>
        </p:nvSpPr>
        <p:spPr>
          <a:xfrm rot="16200000">
            <a:off x="5081270" y="5459095"/>
            <a:ext cx="384810" cy="44767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6420" y="4718050"/>
            <a:ext cx="4234180" cy="180657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04615" y="737701"/>
            <a:ext cx="696913" cy="64516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4" name="文本框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904615" y="1691471"/>
            <a:ext cx="696913" cy="64516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7" name="文本框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903470" y="831215"/>
            <a:ext cx="37820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BA85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登录页面重置</a:t>
            </a:r>
            <a:r>
              <a:rPr lang="zh-CN" altLang="en-US" b="1" dirty="0">
                <a:solidFill>
                  <a:srgbClr val="2BA85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美化</a:t>
            </a:r>
            <a:endParaRPr lang="zh-CN" altLang="en-US" b="1" dirty="0">
              <a:solidFill>
                <a:srgbClr val="2BA85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5368" name="文本框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03470" y="1784985"/>
            <a:ext cx="36099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513087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登录和注册功能</a:t>
            </a:r>
            <a:r>
              <a:rPr lang="zh-CN" altLang="en-US" b="1" dirty="0">
                <a:solidFill>
                  <a:srgbClr val="513087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优化</a:t>
            </a:r>
            <a:endParaRPr lang="zh-CN" altLang="en-US" b="1" dirty="0">
              <a:solidFill>
                <a:srgbClr val="513087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15371" name="直接连接符 14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4792028" y="832951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2" name="直接连接符 15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4811078" y="1783546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直接连接符 23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>
            <a:off x="4734878" y="832951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直接连接符 24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4753928" y="1783546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82390" y="2642066"/>
            <a:ext cx="696913" cy="64516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881245" y="2735580"/>
            <a:ext cx="54165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5B9BD5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自动登录、记住密码、忘记</a:t>
            </a:r>
            <a:r>
              <a:rPr lang="zh-CN" altLang="en-US" b="1" dirty="0">
                <a:solidFill>
                  <a:srgbClr val="5B9BD5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密码</a:t>
            </a:r>
            <a:endParaRPr lang="zh-CN" altLang="en-US" b="1" dirty="0">
              <a:solidFill>
                <a:srgbClr val="5B9BD5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15"/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>
            <a:off x="4788853" y="2734141"/>
            <a:ext cx="0" cy="457200"/>
          </a:xfrm>
          <a:prstGeom prst="line">
            <a:avLst/>
          </a:prstGeom>
          <a:noFill/>
          <a:ln w="6350">
            <a:solidFill>
              <a:srgbClr val="5B9BD5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4"/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>
            <a:off x="4731703" y="2734141"/>
            <a:ext cx="0" cy="457200"/>
          </a:xfrm>
          <a:prstGeom prst="line">
            <a:avLst/>
          </a:prstGeom>
          <a:noFill/>
          <a:ln w="28575">
            <a:solidFill>
              <a:srgbClr val="5B9BD5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文本框 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867785" y="3599646"/>
            <a:ext cx="696913" cy="645160"/>
          </a:xfrm>
          <a:prstGeom prst="rect">
            <a:avLst/>
          </a:prstGeom>
          <a:solidFill>
            <a:srgbClr val="FFC00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1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866640" y="3693160"/>
            <a:ext cx="42398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C00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个人信息、退出</a:t>
            </a:r>
            <a:r>
              <a:rPr lang="zh-CN" altLang="en-US" b="1" dirty="0">
                <a:solidFill>
                  <a:srgbClr val="FFC00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登录</a:t>
            </a:r>
            <a:endParaRPr lang="zh-CN" altLang="en-US" b="1" dirty="0">
              <a:solidFill>
                <a:srgbClr val="FFC000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8" name="直接连接符 15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>
            <a:off x="4774248" y="3691721"/>
            <a:ext cx="0" cy="457200"/>
          </a:xfrm>
          <a:prstGeom prst="line">
            <a:avLst/>
          </a:prstGeom>
          <a:noFill/>
          <a:ln w="6350">
            <a:solidFill>
              <a:srgbClr val="FFC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24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>
            <a:off x="4717098" y="3691721"/>
            <a:ext cx="0" cy="457200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862705" y="4541986"/>
            <a:ext cx="696913" cy="645160"/>
          </a:xfrm>
          <a:prstGeom prst="rect">
            <a:avLst/>
          </a:prstGeom>
          <a:solidFill>
            <a:srgbClr val="EC6A88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861560" y="4635500"/>
            <a:ext cx="42437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EC6A88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添加产品</a:t>
            </a:r>
            <a:r>
              <a:rPr lang="zh-CN" altLang="en-US" b="1" dirty="0">
                <a:solidFill>
                  <a:srgbClr val="EC6A88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和删除</a:t>
            </a:r>
            <a:r>
              <a:rPr lang="zh-CN" altLang="en-US" b="1" dirty="0">
                <a:solidFill>
                  <a:srgbClr val="EC6A88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产品</a:t>
            </a:r>
            <a:endParaRPr lang="zh-CN" altLang="en-US" b="1" dirty="0">
              <a:solidFill>
                <a:srgbClr val="EC6A88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5"/>
          <p:cNvCxnSpPr>
            <a:cxnSpLocks noChangeShapeType="1"/>
          </p:cNvCxnSpPr>
          <p:nvPr>
            <p:custDataLst>
              <p:tags r:id="rId20"/>
            </p:custDataLst>
          </p:nvPr>
        </p:nvCxnSpPr>
        <p:spPr bwMode="auto">
          <a:xfrm>
            <a:off x="4769168" y="4634061"/>
            <a:ext cx="0" cy="457200"/>
          </a:xfrm>
          <a:prstGeom prst="line">
            <a:avLst/>
          </a:prstGeom>
          <a:noFill/>
          <a:ln w="6350">
            <a:solidFill>
              <a:srgbClr val="EC6A8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24"/>
          <p:cNvCxnSpPr>
            <a:cxnSpLocks noChangeShapeType="1"/>
          </p:cNvCxnSpPr>
          <p:nvPr>
            <p:custDataLst>
              <p:tags r:id="rId21"/>
            </p:custDataLst>
          </p:nvPr>
        </p:nvCxnSpPr>
        <p:spPr bwMode="auto">
          <a:xfrm>
            <a:off x="4712018" y="4634061"/>
            <a:ext cx="0" cy="457200"/>
          </a:xfrm>
          <a:prstGeom prst="line">
            <a:avLst/>
          </a:prstGeom>
          <a:noFill/>
          <a:ln w="28575">
            <a:solidFill>
              <a:srgbClr val="EC6A8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文本框 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840480" y="5361771"/>
            <a:ext cx="696913" cy="645160"/>
          </a:xfrm>
          <a:prstGeom prst="rect">
            <a:avLst/>
          </a:prstGeom>
          <a:solidFill>
            <a:srgbClr val="29839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839335" y="5455285"/>
            <a:ext cx="33502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查询功能</a:t>
            </a:r>
            <a:endParaRPr lang="zh-CN" altLang="en-US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5"/>
          <p:cNvCxnSpPr>
            <a:cxnSpLocks noChangeShapeType="1"/>
          </p:cNvCxnSpPr>
          <p:nvPr>
            <p:custDataLst>
              <p:tags r:id="rId24"/>
            </p:custDataLst>
          </p:nvPr>
        </p:nvCxnSpPr>
        <p:spPr bwMode="auto">
          <a:xfrm>
            <a:off x="4746943" y="5453846"/>
            <a:ext cx="0" cy="457200"/>
          </a:xfrm>
          <a:prstGeom prst="line">
            <a:avLst/>
          </a:prstGeom>
          <a:noFill/>
          <a:ln w="6350">
            <a:solidFill>
              <a:srgbClr val="29839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4"/>
          <p:cNvCxnSpPr>
            <a:cxnSpLocks noChangeShapeType="1"/>
          </p:cNvCxnSpPr>
          <p:nvPr>
            <p:custDataLst>
              <p:tags r:id="rId25"/>
            </p:custDataLst>
          </p:nvPr>
        </p:nvCxnSpPr>
        <p:spPr bwMode="auto">
          <a:xfrm>
            <a:off x="4689793" y="5453846"/>
            <a:ext cx="0" cy="457200"/>
          </a:xfrm>
          <a:prstGeom prst="line">
            <a:avLst/>
          </a:prstGeom>
          <a:noFill/>
          <a:ln w="28575">
            <a:solidFill>
              <a:srgbClr val="29839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3924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6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7" name="文本框 22"/>
          <p:cNvSpPr txBox="1">
            <a:spLocks noChangeArrowheads="1"/>
          </p:cNvSpPr>
          <p:nvPr/>
        </p:nvSpPr>
        <p:spPr bwMode="auto">
          <a:xfrm>
            <a:off x="6062663" y="2955925"/>
            <a:ext cx="431673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FFC00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个人信息、退</a:t>
            </a:r>
            <a:endParaRPr lang="zh-CN" altLang="en-US" sz="5400" b="1" dirty="0">
              <a:solidFill>
                <a:srgbClr val="FFC000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FFC00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出登录</a:t>
            </a:r>
            <a:endParaRPr lang="zh-CN" altLang="en-US" sz="5400" b="1" dirty="0">
              <a:solidFill>
                <a:srgbClr val="FFC000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0231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01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效果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图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484313" y="5561965"/>
            <a:ext cx="922337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点击基本信息，弹出个人信息页面，可以在这个页面修改个人资料。点击退出登录会弹出确认框，</a:t>
            </a:r>
            <a:r>
              <a:rPr lang="zh-CN" altLang="en-US"/>
              <a:t>选是会直接退回到登录页面，同时清空输入框还有自动登录和记住密码的</a:t>
            </a:r>
            <a:r>
              <a:rPr lang="zh-CN" altLang="en-US"/>
              <a:t>复选框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90638" y="1402715"/>
            <a:ext cx="9610725" cy="3789680"/>
            <a:chOff x="2338" y="2209"/>
            <a:chExt cx="15135" cy="5968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338" y="2209"/>
              <a:ext cx="5027" cy="2934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8083" y="2212"/>
              <a:ext cx="9390" cy="5936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12984" t="8554" r="14837" b="13008"/>
            <a:stretch>
              <a:fillRect/>
            </a:stretch>
          </p:blipFill>
          <p:spPr>
            <a:xfrm>
              <a:off x="2338" y="5607"/>
              <a:ext cx="5027" cy="2571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4314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02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主要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代码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59205" y="1727835"/>
            <a:ext cx="4598035" cy="393509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89725" y="497205"/>
            <a:ext cx="4921250" cy="177546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96710" y="3265170"/>
            <a:ext cx="4914265" cy="282511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691640" y="5753735"/>
            <a:ext cx="347408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处理退出</a:t>
            </a:r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7560945" y="2375535"/>
            <a:ext cx="347408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处理基本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7560945" y="6162675"/>
            <a:ext cx="347408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个人信息页面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3924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6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7" name="文本框 22"/>
          <p:cNvSpPr txBox="1">
            <a:spLocks noChangeArrowheads="1"/>
          </p:cNvSpPr>
          <p:nvPr/>
        </p:nvSpPr>
        <p:spPr bwMode="auto">
          <a:xfrm>
            <a:off x="6062663" y="2955925"/>
            <a:ext cx="362775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添加产品和</a:t>
            </a:r>
            <a:endParaRPr lang="zh-CN" altLang="en-US" sz="5400" b="1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删除产品</a:t>
            </a:r>
            <a:endParaRPr lang="zh-CN" altLang="en-US" sz="5400" b="1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0231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01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效果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图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537585" y="5771515"/>
            <a:ext cx="511683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点击添加产品弹出页面，通过输入新产品相关信息进行添加，添加成功后会在主页面内同步</a:t>
            </a:r>
            <a:r>
              <a:rPr lang="zh-CN" altLang="en-US"/>
              <a:t>更新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88248" y="1277620"/>
            <a:ext cx="7215505" cy="4340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32480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02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添加产品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代码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76545" y="358775"/>
            <a:ext cx="6475730" cy="348170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75910" y="4431665"/>
            <a:ext cx="6476365" cy="156718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7053580" y="3820795"/>
            <a:ext cx="347408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添加产品</a:t>
            </a:r>
            <a:r>
              <a:rPr lang="zh-CN" altLang="en-US"/>
              <a:t>页面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053580" y="6057900"/>
            <a:ext cx="347408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处理添加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122680" y="1872615"/>
            <a:ext cx="3371215" cy="1252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原始代码并没有添加产品的功能，于是我就参考注册添加用户的功能写了添加产品的</a:t>
            </a:r>
            <a:r>
              <a:rPr lang="zh-CN" altLang="en-US"/>
              <a:t>功能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4035" y="3840480"/>
            <a:ext cx="4548505" cy="229044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1019810" y="6184900"/>
            <a:ext cx="347408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添加</a:t>
            </a:r>
            <a:r>
              <a:rPr lang="zh-CN" altLang="en-US"/>
              <a:t>产品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4314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03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删除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产品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650615" y="5231130"/>
            <a:ext cx="501777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删除产品需要先选中待删除的产品，然后删除按钮才能使用，点击按钮就可以直接将产品</a:t>
            </a:r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2155" y="1603375"/>
            <a:ext cx="4929505" cy="317944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40120" y="1905635"/>
            <a:ext cx="5387340" cy="25876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3924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6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7" name="文本框 22"/>
          <p:cNvSpPr txBox="1">
            <a:spLocks noChangeArrowheads="1"/>
          </p:cNvSpPr>
          <p:nvPr/>
        </p:nvSpPr>
        <p:spPr bwMode="auto">
          <a:xfrm>
            <a:off x="6062663" y="2955925"/>
            <a:ext cx="293878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查询功能</a:t>
            </a:r>
            <a:endParaRPr lang="zh-CN" altLang="en-US" sz="5400" b="1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0231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01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效果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图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537585" y="5898515"/>
            <a:ext cx="511683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搜索使用的是关键字</a:t>
            </a:r>
            <a:r>
              <a:rPr lang="zh-CN" altLang="en-US"/>
              <a:t>搜索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00033" y="1544320"/>
            <a:ext cx="6591935" cy="422465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4314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02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主要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代码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751263" y="5832475"/>
            <a:ext cx="468947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获取所有产品，只要名字中包含关键字，就加入到产品列表，最后打印到页面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27300" y="1214120"/>
            <a:ext cx="7295515" cy="450405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6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7" name="文本框 22"/>
          <p:cNvSpPr txBox="1">
            <a:spLocks noChangeArrowheads="1"/>
          </p:cNvSpPr>
          <p:nvPr/>
        </p:nvSpPr>
        <p:spPr bwMode="auto">
          <a:xfrm>
            <a:off x="6062663" y="2955925"/>
            <a:ext cx="293878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2BA85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登录页面</a:t>
            </a:r>
            <a:endParaRPr lang="zh-CN" altLang="en-US" sz="5400" b="1" dirty="0">
              <a:solidFill>
                <a:srgbClr val="2BA85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2BA85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重置美化</a:t>
            </a:r>
            <a:endParaRPr lang="zh-CN" altLang="en-US" sz="5400" b="1" dirty="0">
              <a:solidFill>
                <a:srgbClr val="2BA85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6628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6629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6630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6631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32" name="文本框 22"/>
          <p:cNvSpPr txBox="1">
            <a:spLocks noChangeArrowheads="1"/>
          </p:cNvSpPr>
          <p:nvPr/>
        </p:nvSpPr>
        <p:spPr bwMode="auto">
          <a:xfrm>
            <a:off x="6178550" y="2975015"/>
            <a:ext cx="49863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rgbClr val="FFC00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谢谢大家！</a:t>
            </a:r>
            <a:endParaRPr lang="zh-CN" altLang="en-US" sz="6600" b="1" dirty="0">
              <a:solidFill>
                <a:srgbClr val="FFC000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839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01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登录效果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图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95500" y="1307465"/>
            <a:ext cx="8001000" cy="517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4314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02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设置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背景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93315" y="5761990"/>
            <a:ext cx="740537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给登录页面</a:t>
            </a:r>
            <a:r>
              <a:rPr lang="en-US" altLang="zh-CN"/>
              <a:t> (</a:t>
            </a:r>
            <a:r>
              <a:rPr lang="en-US" altLang="zh-CN">
                <a:sym typeface="+mn-ea"/>
              </a:rPr>
              <a:t>LoginFrame.java) </a:t>
            </a:r>
            <a:r>
              <a:rPr lang="zh-CN" altLang="en-US"/>
              <a:t>设置背景</a:t>
            </a:r>
            <a:r>
              <a:rPr lang="zh-CN" altLang="en-US"/>
              <a:t>图片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92998" y="1484630"/>
            <a:ext cx="7406005" cy="407225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4314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03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布局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修改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54910" y="5590540"/>
            <a:ext cx="728218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修改登录页面</a:t>
            </a:r>
            <a:r>
              <a:rPr lang="en-US" altLang="zh-CN"/>
              <a:t> (</a:t>
            </a:r>
            <a:r>
              <a:rPr lang="en-US" altLang="zh-CN">
                <a:sym typeface="+mn-ea"/>
              </a:rPr>
              <a:t>LoginFrame.java) 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布局，</a:t>
            </a:r>
            <a:r>
              <a:rPr lang="zh-CN" altLang="en-US"/>
              <a:t>重新绘制</a:t>
            </a:r>
            <a:r>
              <a:rPr lang="zh-CN" altLang="en-US"/>
              <a:t>各种组件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54593" y="1744980"/>
            <a:ext cx="7282815" cy="355155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741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3924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6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7" name="文本框 22"/>
          <p:cNvSpPr txBox="1">
            <a:spLocks noChangeArrowheads="1"/>
          </p:cNvSpPr>
          <p:nvPr/>
        </p:nvSpPr>
        <p:spPr bwMode="auto">
          <a:xfrm>
            <a:off x="6062663" y="2955925"/>
            <a:ext cx="362775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7030A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登录和注册</a:t>
            </a:r>
            <a:endParaRPr lang="zh-CN" altLang="en-US" sz="5400" b="1" dirty="0">
              <a:solidFill>
                <a:srgbClr val="7030A0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7030A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功能优化</a:t>
            </a:r>
            <a:endParaRPr lang="zh-CN" altLang="en-US" sz="5400" b="1" dirty="0">
              <a:solidFill>
                <a:srgbClr val="7030A0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4314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01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登录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优化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84805" y="5466715"/>
            <a:ext cx="6422390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/>
              <a:t>在登录时，对用户名和密码为空的情况进行判断，只要有一个为空，就弹出</a:t>
            </a:r>
            <a:r>
              <a:rPr lang="zh-CN" altLang="en-US"/>
              <a:t>消息框提示</a:t>
            </a:r>
            <a:r>
              <a:rPr lang="zh-CN" altLang="en-US"/>
              <a:t>用户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84805" y="1515745"/>
            <a:ext cx="6422390" cy="37503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3"/>
          <p:cNvSpPr txBox="1">
            <a:spLocks noChangeArrowheads="1"/>
          </p:cNvSpPr>
          <p:nvPr/>
        </p:nvSpPr>
        <p:spPr bwMode="auto">
          <a:xfrm>
            <a:off x="1981200" y="431800"/>
            <a:ext cx="28397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02 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注册效果</a:t>
            </a:r>
            <a:r>
              <a:rPr lang="zh-CN" altLang="en-US" sz="3200" b="1" dirty="0">
                <a:solidFill>
                  <a:srgbClr val="298394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图</a:t>
            </a:r>
            <a:endParaRPr lang="zh-CN" altLang="en-US" sz="3200" b="1" dirty="0">
              <a:solidFill>
                <a:srgbClr val="298394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289644" y="2430183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67903" y="1464945"/>
            <a:ext cx="7656195" cy="4560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0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1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2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3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4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5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6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7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8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19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2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20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21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22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23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24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COMMONDATA" val="eyJoZGlkIjoiYzUwYmRmMzJiMjRkYWVhYTcyMThlMzVhYjU0NGQ4YTIifQ=="/>
  <p:tag name="commondata" val="eyJoZGlkIjoiYTc1NjQ5YjEwYWUwNjkwMTk2OTIyYTZmZjJhOTZlNDMifQ=="/>
</p:tagLst>
</file>

<file path=ppt/tags/tag9.xml><?xml version="1.0" encoding="utf-8"?>
<p:tagLst xmlns:p="http://schemas.openxmlformats.org/presentationml/2006/main">
  <p:tag name="KSO_WM_DIAGRAM_VIRTUALLY_FRAME" val="{&quot;height&quot;:422.93669291338585,&quot;left&quot;:296.1,&quot;top&quot;:80.05,&quot;width&quot;:421.4}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item1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F 3 5 B 0 B E E - F 1 8 A - 4 7 B B - 8 F C B - E 0 0 D A 2 F 2 6 3 5 D - 1 " > < e x t o b j d a t a   t y p e = " F 3 5 B 0 B E E - F 1 8 A - 4 7 B B - 8 F C B - E 0 0 D A 2 F 2 6 3 5 D "   d a t a = " e w o J I k R l c 2 l n b k l k I i A 6 I C I y O W Q x Y 2 Y y Z S 1 m Z m Q 1 L T R i N G U t Y j V m M S 1 h Z T g 1 M j g 4 Y W M y Y W U i C n 0 K " / > < / e x t o b j > < / e x t o b j s > < / s : c u s t o m D a t a > 
</file>

<file path=customXml/itemProps84.xml><?xml version="1.0" encoding="utf-8"?>
<ds:datastoreItem xmlns:ds="http://schemas.openxmlformats.org/officeDocument/2006/customXml" ds:itemID="{5FDC90ED-8D45-4FCE-844C-51CA90D0D23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</Words>
  <Application>WPS 演示</Application>
  <PresentationFormat>宽屏</PresentationFormat>
  <Paragraphs>161</Paragraphs>
  <Slides>30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30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Calibri Light</vt:lpstr>
      <vt:lpstr>方正兰亭超细黑简体</vt:lpstr>
      <vt:lpstr>黑体</vt:lpstr>
      <vt:lpstr>迷你简菱心</vt:lpstr>
      <vt:lpstr>微软雅黑</vt:lpstr>
      <vt:lpstr>Wingdings</vt:lpstr>
      <vt:lpstr>Times New Roman</vt:lpstr>
      <vt:lpstr>楷体</vt:lpstr>
      <vt:lpstr>Arial Unicode MS</vt:lpstr>
      <vt:lpstr>Consolas</vt:lpstr>
      <vt:lpstr>等线</vt:lpstr>
      <vt:lpstr>Cambria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植觉</cp:lastModifiedBy>
  <cp:revision>255</cp:revision>
  <dcterms:created xsi:type="dcterms:W3CDTF">2022-05-22T06:23:00Z</dcterms:created>
  <dcterms:modified xsi:type="dcterms:W3CDTF">2024-07-12T03:23:33Z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8E09762531544660901E85473D224682_12</vt:lpwstr>
  </property>
</Properties>
</file>